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1205A49-A818-47A3-B120-A0D5C248A354}" type="datetimeFigureOut">
              <a:rPr lang="en-US" smtClean="0"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B8EB5D-C36C-495E-97A2-038BFDC1B3D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Kjn5Ht0Vn3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cmzHMHw6oeA&amp;feature=related" TargetMode="External"/><Relationship Id="rId3" Type="http://schemas.openxmlformats.org/officeDocument/2006/relationships/hyperlink" Target="http://youtu.be/NRFPvLp3r3g" TargetMode="External"/><Relationship Id="rId7" Type="http://schemas.openxmlformats.org/officeDocument/2006/relationships/hyperlink" Target="http://youtu.be/d36vysUwU3E" TargetMode="External"/><Relationship Id="rId2" Type="http://schemas.openxmlformats.org/officeDocument/2006/relationships/hyperlink" Target="http://www.youtube.com/watch?v=Kjn5Ht0Vn3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tu.be/KWv5PaoHwPA" TargetMode="External"/><Relationship Id="rId5" Type="http://schemas.openxmlformats.org/officeDocument/2006/relationships/hyperlink" Target="../../../My%20Pictures/Alkenes.jpg" TargetMode="External"/><Relationship Id="rId4" Type="http://schemas.openxmlformats.org/officeDocument/2006/relationships/hyperlink" Target="Alkanes%20Practice.notebook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D9j3nbaHsE" TargetMode="External"/><Relationship Id="rId2" Type="http://schemas.openxmlformats.org/officeDocument/2006/relationships/hyperlink" Target="../../../My%20Pictures/butane%20isomers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../../../My%20Pictures/benzene%20structur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../../../My%20Pictures/ether%20group.jpg" TargetMode="External"/><Relationship Id="rId3" Type="http://schemas.openxmlformats.org/officeDocument/2006/relationships/hyperlink" Target="../../../My%20Pictures/caprolactam.bmp" TargetMode="External"/><Relationship Id="rId7" Type="http://schemas.openxmlformats.org/officeDocument/2006/relationships/hyperlink" Target="../../../My%20Pictures/acid%20functional%20group.jpg" TargetMode="External"/><Relationship Id="rId2" Type="http://schemas.openxmlformats.org/officeDocument/2006/relationships/hyperlink" Target="../../../My%20Pictures/ethylene%20oxide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../../../My%20Pictures/aldehyde%20group.bmp" TargetMode="External"/><Relationship Id="rId5" Type="http://schemas.openxmlformats.org/officeDocument/2006/relationships/hyperlink" Target="../../../My%20Pictures/ketone%20group.bmp" TargetMode="External"/><Relationship Id="rId4" Type="http://schemas.openxmlformats.org/officeDocument/2006/relationships/hyperlink" Target="http://www.youtube.com/watch?v=YI-os7Py8SM" TargetMode="External"/><Relationship Id="rId9" Type="http://schemas.openxmlformats.org/officeDocument/2006/relationships/hyperlink" Target="../../../My%20Pictures/anhydride%20structure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mzHMHw6oeA&amp;feature=related" TargetMode="External"/><Relationship Id="rId2" Type="http://schemas.openxmlformats.org/officeDocument/2006/relationships/hyperlink" Target="http://www.youtube.com/watch?v=q7ZKnnXz5R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Organic Chemistry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7620000" cy="3373902"/>
          </a:xfrm>
        </p:spPr>
        <p:txBody>
          <a:bodyPr>
            <a:normAutofit/>
          </a:bodyPr>
          <a:lstStyle/>
          <a:p>
            <a:r>
              <a:rPr lang="en-US" dirty="0" smtClean="0"/>
              <a:t>Low Melting Points</a:t>
            </a:r>
          </a:p>
          <a:p>
            <a:r>
              <a:rPr lang="en-US" dirty="0" smtClean="0"/>
              <a:t>Low Boiling Points</a:t>
            </a:r>
          </a:p>
          <a:p>
            <a:r>
              <a:rPr lang="en-US" dirty="0" smtClean="0"/>
              <a:t>At high Temperatures they Decompose = “CRACK”</a:t>
            </a:r>
          </a:p>
          <a:p>
            <a:r>
              <a:rPr lang="en-US" dirty="0" smtClean="0"/>
              <a:t>Most are not water soluble…..</a:t>
            </a:r>
          </a:p>
          <a:p>
            <a:r>
              <a:rPr lang="en-US" dirty="0" smtClean="0"/>
              <a:t>Some have large Numbers of atoms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95% of all compounds are defined as “Organic”</a:t>
            </a:r>
          </a:p>
          <a:p>
            <a:pPr lvl="1"/>
            <a:r>
              <a:rPr lang="en-US" dirty="0" smtClean="0"/>
              <a:t>There are roughly one million known compounds</a:t>
            </a:r>
          </a:p>
          <a:p>
            <a:pPr lvl="1"/>
            <a:r>
              <a:rPr lang="en-US" dirty="0" smtClean="0"/>
              <a:t>For a large part all contain Carbon and Hydrogen</a:t>
            </a:r>
          </a:p>
          <a:p>
            <a:r>
              <a:rPr lang="en-US" dirty="0" smtClean="0"/>
              <a:t>Carbon Atom Characteristics</a:t>
            </a:r>
          </a:p>
          <a:p>
            <a:pPr lvl="1"/>
            <a:r>
              <a:rPr lang="en-US" dirty="0" smtClean="0"/>
              <a:t>Valence = +/- 4</a:t>
            </a:r>
          </a:p>
          <a:p>
            <a:pPr lvl="1"/>
            <a:r>
              <a:rPr lang="en-US" dirty="0" smtClean="0">
                <a:hlinkClick r:id="rId2"/>
              </a:rPr>
              <a:t>Bonding</a:t>
            </a:r>
            <a:endParaRPr lang="en-US" dirty="0" smtClean="0"/>
          </a:p>
          <a:p>
            <a:pPr lvl="2"/>
            <a:r>
              <a:rPr lang="en-US" dirty="0" smtClean="0"/>
              <a:t>Covalent</a:t>
            </a:r>
          </a:p>
          <a:p>
            <a:pPr lvl="3"/>
            <a:r>
              <a:rPr lang="en-US" dirty="0" err="1" smtClean="0">
                <a:hlinkClick r:id="rId3"/>
              </a:rPr>
              <a:t>Paraffins</a:t>
            </a:r>
            <a:r>
              <a:rPr lang="en-US" dirty="0" smtClean="0">
                <a:hlinkClick r:id="rId3"/>
              </a:rPr>
              <a:t> (Also known as </a:t>
            </a:r>
            <a:r>
              <a:rPr lang="en-US" dirty="0" err="1" smtClean="0">
                <a:hlinkClick r:id="rId3"/>
              </a:rPr>
              <a:t>Alkanes</a:t>
            </a:r>
            <a:r>
              <a:rPr lang="en-US" dirty="0" smtClean="0">
                <a:hlinkClick r:id="rId3"/>
              </a:rPr>
              <a:t> or Saturated Hydrocarbons</a:t>
            </a:r>
            <a:r>
              <a:rPr lang="en-US" dirty="0" smtClean="0"/>
              <a:t>. No Double bonds between any Carbons Compound Formula = C</a:t>
            </a:r>
            <a:r>
              <a:rPr lang="en-US" sz="1200" dirty="0" smtClean="0"/>
              <a:t>n</a:t>
            </a:r>
            <a:r>
              <a:rPr lang="en-US" dirty="0" smtClean="0"/>
              <a:t>H</a:t>
            </a:r>
            <a:r>
              <a:rPr lang="en-US" sz="1200" dirty="0" smtClean="0"/>
              <a:t>2n+2 </a:t>
            </a:r>
            <a:r>
              <a:rPr lang="en-US" dirty="0" smtClean="0">
                <a:hlinkClick r:id="rId4" action="ppaction://hlinkfile"/>
              </a:rPr>
              <a:t>Want to Practice?</a:t>
            </a:r>
            <a:endParaRPr lang="en-US" dirty="0" smtClean="0"/>
          </a:p>
          <a:p>
            <a:pPr lvl="3"/>
            <a:r>
              <a:rPr lang="en-US" dirty="0" smtClean="0">
                <a:hlinkClick r:id="rId5" action="ppaction://hlinkfile"/>
              </a:rPr>
              <a:t>Olefins (Also known as </a:t>
            </a:r>
            <a:r>
              <a:rPr lang="en-US" dirty="0" smtClean="0">
                <a:hlinkClick r:id="rId6"/>
              </a:rPr>
              <a:t>Alkenes</a:t>
            </a:r>
            <a:r>
              <a:rPr lang="en-US" dirty="0" smtClean="0">
                <a:hlinkClick r:id="rId5" action="ppaction://hlinkfile"/>
              </a:rPr>
              <a:t> , </a:t>
            </a:r>
            <a:r>
              <a:rPr lang="en-US" dirty="0" smtClean="0">
                <a:hlinkClick r:id="rId7"/>
              </a:rPr>
              <a:t>Alkynes</a:t>
            </a:r>
            <a:r>
              <a:rPr lang="en-US" dirty="0" smtClean="0">
                <a:hlinkClick r:id="rId5" action="ppaction://hlinkfile"/>
              </a:rPr>
              <a:t> or Unsaturated hydrocarbons. </a:t>
            </a:r>
            <a:r>
              <a:rPr lang="en-US" dirty="0" smtClean="0"/>
              <a:t>Rarely occur in nature. Contain Double or triple bonds. Not as strong as </a:t>
            </a:r>
            <a:r>
              <a:rPr lang="en-US" dirty="0" err="1" smtClean="0"/>
              <a:t>Alkanes</a:t>
            </a:r>
            <a:r>
              <a:rPr lang="en-US" dirty="0" smtClean="0"/>
              <a:t>.</a:t>
            </a:r>
          </a:p>
          <a:p>
            <a:pPr lvl="3"/>
            <a:r>
              <a:rPr lang="en-US" dirty="0" smtClean="0">
                <a:hlinkClick r:id="rId8"/>
              </a:rPr>
              <a:t>Naming of Compounds</a:t>
            </a:r>
            <a:endParaRPr lang="en-US" dirty="0" smtClean="0"/>
          </a:p>
          <a:p>
            <a:pPr lvl="3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Molecules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Isomerism (Isomers)</a:t>
            </a:r>
          </a:p>
          <a:p>
            <a:pPr lvl="1"/>
            <a:r>
              <a:rPr lang="en-US" dirty="0" smtClean="0"/>
              <a:t>Organic Molecules that have the same formulas but a differing arrangement of the atoms involved.</a:t>
            </a:r>
          </a:p>
          <a:p>
            <a:pPr lvl="1">
              <a:buNone/>
            </a:pPr>
            <a:r>
              <a:rPr lang="en-US" dirty="0" smtClean="0"/>
              <a:t>	So……even though they have the same formula ….they have different properties</a:t>
            </a:r>
          </a:p>
          <a:p>
            <a:pPr lvl="1">
              <a:buNone/>
            </a:pPr>
            <a:r>
              <a:rPr lang="en-US" dirty="0" smtClean="0"/>
              <a:t>	Whether the compounds are Saturated or Unsaturated they are called “Aliphatic Compounds” because they are either straight or branched Hydrocarbons.</a:t>
            </a:r>
          </a:p>
          <a:p>
            <a:pPr lvl="1">
              <a:buNone/>
            </a:pPr>
            <a:r>
              <a:rPr lang="en-US" dirty="0" smtClean="0"/>
              <a:t>		</a:t>
            </a:r>
            <a:r>
              <a:rPr lang="en-US" dirty="0" smtClean="0">
                <a:hlinkClick r:id="rId2" action="ppaction://hlinkfile"/>
              </a:rPr>
              <a:t>Isomers of Butane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3"/>
              </a:rPr>
              <a:t>Animation of Isomerism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Alicyclics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Cyclic Hydro Carbon Groups – two fewer </a:t>
            </a:r>
            <a:r>
              <a:rPr lang="en-US" dirty="0" err="1" smtClean="0"/>
              <a:t>hydrogens</a:t>
            </a:r>
            <a:r>
              <a:rPr lang="en-US" dirty="0" smtClean="0"/>
              <a:t>. “</a:t>
            </a:r>
            <a:r>
              <a:rPr lang="en-US" dirty="0" err="1" smtClean="0"/>
              <a:t>Cyclo</a:t>
            </a:r>
            <a:r>
              <a:rPr lang="en-US" dirty="0" smtClean="0"/>
              <a:t>…..</a:t>
            </a:r>
            <a:r>
              <a:rPr lang="en-US" dirty="0" err="1" smtClean="0"/>
              <a:t>ane</a:t>
            </a:r>
            <a:r>
              <a:rPr lang="en-US" dirty="0" smtClean="0"/>
              <a:t>” = no Double or Triple bonds. “</a:t>
            </a:r>
            <a:r>
              <a:rPr lang="en-US" dirty="0" err="1" smtClean="0"/>
              <a:t>Napthenes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Aromatics- lack one hydrogen on each Carbon atom. Promotes double bond every other Carbon in the ring. </a:t>
            </a:r>
            <a:r>
              <a:rPr lang="en-US" dirty="0" err="1" smtClean="0"/>
              <a:t>Symetric</a:t>
            </a:r>
            <a:r>
              <a:rPr lang="en-US" dirty="0" smtClean="0"/>
              <a:t> so…no isomers</a:t>
            </a:r>
          </a:p>
          <a:p>
            <a:pPr lvl="1"/>
            <a:r>
              <a:rPr lang="en-US" dirty="0" smtClean="0">
                <a:hlinkClick r:id="rId2" action="ppaction://hlinkfile"/>
              </a:rPr>
              <a:t>Benzene</a:t>
            </a:r>
            <a:r>
              <a:rPr lang="en-US" dirty="0" smtClean="0"/>
              <a:t> = main building block for petro industry</a:t>
            </a:r>
          </a:p>
          <a:p>
            <a:pPr lvl="1"/>
            <a:r>
              <a:rPr lang="en-US" dirty="0" smtClean="0"/>
              <a:t>“Aromatic” because of the sickening Sweet smell of these compounds. </a:t>
            </a:r>
            <a:r>
              <a:rPr lang="en-US" dirty="0" err="1" smtClean="0"/>
              <a:t>Toulene</a:t>
            </a:r>
            <a:r>
              <a:rPr lang="en-US" dirty="0" smtClean="0"/>
              <a:t> and </a:t>
            </a:r>
            <a:r>
              <a:rPr lang="en-US" dirty="0" err="1" smtClean="0"/>
              <a:t>Xylene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Hetrocyclics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r>
              <a:rPr lang="en-US" dirty="0" smtClean="0"/>
              <a:t>Ring with one carbon substituted by another element. Very popular in Petrochemicals</a:t>
            </a:r>
          </a:p>
          <a:p>
            <a:pPr lvl="1"/>
            <a:r>
              <a:rPr lang="en-US" dirty="0" smtClean="0">
                <a:hlinkClick r:id="rId2" action="ppaction://hlinkfile"/>
              </a:rPr>
              <a:t>Ethylene Oxide</a:t>
            </a:r>
            <a:endParaRPr lang="en-US" dirty="0" smtClean="0"/>
          </a:p>
          <a:p>
            <a:pPr lvl="1"/>
            <a:r>
              <a:rPr lang="en-US" dirty="0" err="1" smtClean="0">
                <a:hlinkClick r:id="rId3" action="ppaction://hlinkfile"/>
              </a:rPr>
              <a:t>Caprolactam</a:t>
            </a:r>
            <a:endParaRPr lang="en-US" dirty="0" smtClean="0"/>
          </a:p>
          <a:p>
            <a:r>
              <a:rPr lang="en-US" dirty="0" smtClean="0"/>
              <a:t>Oxygenated Compounds</a:t>
            </a:r>
          </a:p>
          <a:p>
            <a:pPr lvl="1"/>
            <a:r>
              <a:rPr lang="en-US" dirty="0" smtClean="0">
                <a:hlinkClick r:id="rId4"/>
              </a:rPr>
              <a:t>Alcohols</a:t>
            </a:r>
            <a:r>
              <a:rPr lang="en-US" dirty="0" smtClean="0"/>
              <a:t>  -OH Group attached </a:t>
            </a:r>
          </a:p>
          <a:p>
            <a:pPr lvl="1"/>
            <a:r>
              <a:rPr lang="en-US" dirty="0" err="1" smtClean="0">
                <a:hlinkClick r:id="rId5" action="ppaction://hlinkfile"/>
              </a:rPr>
              <a:t>Ketones</a:t>
            </a:r>
            <a:endParaRPr lang="en-US" dirty="0" smtClean="0"/>
          </a:p>
          <a:p>
            <a:pPr lvl="1"/>
            <a:r>
              <a:rPr lang="en-US" dirty="0" err="1" smtClean="0">
                <a:hlinkClick r:id="rId6" action="ppaction://hlinkfile"/>
              </a:rPr>
              <a:t>Aldehydes</a:t>
            </a:r>
            <a:endParaRPr lang="en-US" dirty="0" smtClean="0"/>
          </a:p>
          <a:p>
            <a:pPr lvl="1"/>
            <a:r>
              <a:rPr lang="en-US" dirty="0" smtClean="0">
                <a:hlinkClick r:id="rId7" action="ppaction://hlinkfile"/>
              </a:rPr>
              <a:t>Acids</a:t>
            </a:r>
            <a:endParaRPr lang="en-US" dirty="0" smtClean="0"/>
          </a:p>
          <a:p>
            <a:pPr lvl="1"/>
            <a:r>
              <a:rPr lang="en-US" dirty="0" smtClean="0">
                <a:hlinkClick r:id="rId8" action="ppaction://hlinkfile"/>
              </a:rPr>
              <a:t>Ethers</a:t>
            </a:r>
            <a:endParaRPr lang="en-US" dirty="0" smtClean="0"/>
          </a:p>
          <a:p>
            <a:pPr lvl="1"/>
            <a:r>
              <a:rPr lang="en-US" dirty="0" smtClean="0">
                <a:hlinkClick r:id="rId9" action="ppaction://hlinkfile"/>
              </a:rPr>
              <a:t>Anhydrides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Reactions of hydrocarbons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Combustion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Substitution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173</TotalTime>
  <Words>251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Book Antiqua</vt:lpstr>
      <vt:lpstr>Lucida Sans</vt:lpstr>
      <vt:lpstr>Wingdings</vt:lpstr>
      <vt:lpstr>Wingdings 2</vt:lpstr>
      <vt:lpstr>Wingdings 3</vt:lpstr>
      <vt:lpstr>Apex</vt:lpstr>
      <vt:lpstr>Organic Chemistry</vt:lpstr>
      <vt:lpstr>Organic Molecules</vt:lpstr>
      <vt:lpstr>Organic Molecules Con’t</vt:lpstr>
      <vt:lpstr>Alicyclics</vt:lpstr>
      <vt:lpstr>Hetrocyclics</vt:lpstr>
      <vt:lpstr>Reactions of hydrocarbons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Chemistry</dc:title>
  <dc:creator> </dc:creator>
  <cp:lastModifiedBy>SCOTT LEITHEISER</cp:lastModifiedBy>
  <cp:revision>33</cp:revision>
  <dcterms:created xsi:type="dcterms:W3CDTF">2010-10-25T02:47:58Z</dcterms:created>
  <dcterms:modified xsi:type="dcterms:W3CDTF">2013-09-10T11:32:32Z</dcterms:modified>
</cp:coreProperties>
</file>